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3" r:id="rId1"/>
  </p:sldMasterIdLst>
  <p:notesMasterIdLst>
    <p:notesMasterId r:id="rId14"/>
  </p:notesMasterIdLst>
  <p:sldIdLst>
    <p:sldId id="256" r:id="rId2"/>
    <p:sldId id="257" r:id="rId3"/>
    <p:sldId id="259" r:id="rId4"/>
    <p:sldId id="263" r:id="rId5"/>
    <p:sldId id="260" r:id="rId6"/>
    <p:sldId id="271" r:id="rId7"/>
    <p:sldId id="264" r:id="rId8"/>
    <p:sldId id="272" r:id="rId9"/>
    <p:sldId id="262" r:id="rId10"/>
    <p:sldId id="269" r:id="rId11"/>
    <p:sldId id="270" r:id="rId12"/>
    <p:sldId id="267" r:id="rId13"/>
  </p:sldIdLst>
  <p:sldSz cx="9144000" cy="5143500" type="screen16x9"/>
  <p:notesSz cx="6858000" cy="9144000"/>
  <p:embeddedFontLst>
    <p:embeddedFont>
      <p:font typeface="Lato" panose="020F0302020204030203" pitchFamily="34" charset="77"/>
      <p:regular r:id="rId15"/>
      <p:bold r:id="rId16"/>
      <p:italic r:id="rId17"/>
      <p:boldItalic r:id="rId18"/>
    </p:embeddedFont>
    <p:embeddedFont>
      <p:font typeface="Raleway" panose="020B0503030101060003" pitchFamily="34" charset="77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20"/>
    <p:restoredTop sz="94624"/>
  </p:normalViewPr>
  <p:slideViewPr>
    <p:cSldViewPr snapToGrid="0">
      <p:cViewPr varScale="1">
        <p:scale>
          <a:sx n="139" d="100"/>
          <a:sy n="139" d="100"/>
        </p:scale>
        <p:origin x="64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1d9165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1d9165c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65a7d929b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65a7d929b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3d0011fd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73d0011fd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Jaladhi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d9c67055b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d9c67055b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d9c67055b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d9c67055b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145365" y="13581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 descr="Portrait-oriented black smaptphone"/>
          <p:cNvPicPr preferRelativeResize="0"/>
          <p:nvPr/>
        </p:nvPicPr>
        <p:blipFill rotWithShape="1">
          <a:blip r:embed="rId4">
            <a:alphaModFix/>
          </a:blip>
          <a:srcRect r="19980"/>
          <a:stretch/>
        </p:blipFill>
        <p:spPr>
          <a:xfrm>
            <a:off x="7759388" y="2262045"/>
            <a:ext cx="1047728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sp>
        <p:nvSpPr>
          <p:cNvPr id="138" name="Google Shape;138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Recycling Incentives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F74422-EFDA-664D-9CE2-0F9C48F2D847}"/>
              </a:ext>
            </a:extLst>
          </p:cNvPr>
          <p:cNvSpPr txBox="1"/>
          <p:nvPr/>
        </p:nvSpPr>
        <p:spPr>
          <a:xfrm>
            <a:off x="1025411" y="3394845"/>
            <a:ext cx="2073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Team name – Name IT </a:t>
            </a:r>
          </a:p>
          <a:p>
            <a:endParaRPr lang="en-CA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09B76-6589-774D-B6F2-CB6F39547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6854F1-6533-CA4D-ADE3-579F388D98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F8A10E-2DCA-7646-BA5C-9BCFA823582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ezgif.com-video-to-gif">
            <a:hlinkClick r:id="" action="ppaction://media"/>
            <a:extLst>
              <a:ext uri="{FF2B5EF4-FFF2-40B4-BE49-F238E27FC236}">
                <a16:creationId xmlns:a16="http://schemas.microsoft.com/office/drawing/2014/main" id="{1CC9FBF2-CAF9-2B44-AA43-C275DBF35E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486" y="208548"/>
            <a:ext cx="8419050" cy="455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5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549E0-16BC-7A49-8FC9-DD95DCD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010" y="2245994"/>
            <a:ext cx="7688400" cy="1518600"/>
          </a:xfrm>
        </p:spPr>
        <p:txBody>
          <a:bodyPr/>
          <a:lstStyle/>
          <a:p>
            <a:pPr algn="ctr"/>
            <a:r>
              <a:rPr lang="en-US" dirty="0"/>
              <a:t>Cost and its impact on Budget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01632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>
            <a:spLocks noGrp="1"/>
          </p:cNvSpPr>
          <p:nvPr>
            <p:ph type="title"/>
          </p:nvPr>
        </p:nvSpPr>
        <p:spPr>
          <a:xfrm>
            <a:off x="593558" y="864299"/>
            <a:ext cx="7157092" cy="36114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Thank you </a:t>
            </a:r>
            <a:br>
              <a:rPr lang="en" sz="4400" dirty="0"/>
            </a:br>
            <a:br>
              <a:rPr lang="en" sz="4400" dirty="0"/>
            </a:br>
            <a:r>
              <a:rPr lang="en" sz="4400" dirty="0"/>
              <a:t>Questions?</a:t>
            </a:r>
            <a:endParaRPr sz="4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Problem </a:t>
            </a:r>
            <a:endParaRPr sz="3000"/>
          </a:p>
        </p:txBody>
      </p:sp>
      <p:sp>
        <p:nvSpPr>
          <p:cNvPr id="145" name="Google Shape;145;p1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3F58-3756-D447-9552-AE3BAD1C3E65}"/>
              </a:ext>
            </a:extLst>
          </p:cNvPr>
          <p:cNvSpPr txBox="1"/>
          <p:nvPr/>
        </p:nvSpPr>
        <p:spPr>
          <a:xfrm>
            <a:off x="4791993" y="2001829"/>
            <a:ext cx="4138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/>
              <a:t>Recycling rates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4E3DD0-AED4-C14E-A185-92F7916C46D0}"/>
              </a:ext>
            </a:extLst>
          </p:cNvPr>
          <p:cNvSpPr txBox="1"/>
          <p:nvPr/>
        </p:nvSpPr>
        <p:spPr>
          <a:xfrm>
            <a:off x="5005136" y="3556650"/>
            <a:ext cx="2611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People are not recycling more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/>
          <p:nvPr/>
        </p:nvSpPr>
        <p:spPr>
          <a:xfrm rot="10592382">
            <a:off x="5513499" y="1379656"/>
            <a:ext cx="2689002" cy="2689002"/>
          </a:xfrm>
          <a:prstGeom prst="blockArc">
            <a:avLst>
              <a:gd name="adj1" fmla="val 2627839"/>
              <a:gd name="adj2" fmla="val 5880699"/>
              <a:gd name="adj3" fmla="val 7985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Supporting information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158" name="Google Shape;158;p20"/>
          <p:cNvSpPr txBox="1">
            <a:spLocks noGrp="1"/>
          </p:cNvSpPr>
          <p:nvPr>
            <p:ph type="subTitle" idx="1"/>
          </p:nvPr>
        </p:nvSpPr>
        <p:spPr>
          <a:xfrm>
            <a:off x="536466" y="3005850"/>
            <a:ext cx="3068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400" b="1" dirty="0">
                <a:solidFill>
                  <a:schemeClr val="bg2"/>
                </a:solidFill>
              </a:rPr>
              <a:t>From the waste audit</a:t>
            </a:r>
            <a:endParaRPr sz="2400" b="1" dirty="0">
              <a:solidFill>
                <a:schemeClr val="bg2"/>
              </a:solidFill>
            </a:endParaRPr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2"/>
          </p:nvPr>
        </p:nvSpPr>
        <p:spPr>
          <a:xfrm>
            <a:off x="6038550" y="2081288"/>
            <a:ext cx="16389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dk1"/>
                </a:solidFill>
              </a:rPr>
              <a:t>82%</a:t>
            </a:r>
            <a:endParaRPr sz="3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2400" b="1">
              <a:solidFill>
                <a:schemeClr val="dk1"/>
              </a:solidFill>
            </a:endParaRPr>
          </a:p>
        </p:txBody>
      </p:sp>
      <p:sp>
        <p:nvSpPr>
          <p:cNvPr id="161" name="Google Shape;161;p20"/>
          <p:cNvSpPr txBox="1">
            <a:spLocks noGrp="1"/>
          </p:cNvSpPr>
          <p:nvPr>
            <p:ph type="body" idx="2"/>
          </p:nvPr>
        </p:nvSpPr>
        <p:spPr>
          <a:xfrm>
            <a:off x="5877325" y="2715963"/>
            <a:ext cx="19611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dirty="0"/>
              <a:t>Users are constantly searching for a solution</a:t>
            </a:r>
            <a:endParaRPr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7BDE1C-E4B4-814F-B8B1-36E362856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0212" y="842713"/>
            <a:ext cx="4315326" cy="3746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  </a:t>
            </a:r>
            <a:endParaRPr dirty="0"/>
          </a:p>
        </p:txBody>
      </p:sp>
      <p:sp>
        <p:nvSpPr>
          <p:cNvPr id="185" name="Google Shape;185;p24"/>
          <p:cNvSpPr txBox="1"/>
          <p:nvPr/>
        </p:nvSpPr>
        <p:spPr>
          <a:xfrm>
            <a:off x="4700337" y="581749"/>
            <a:ext cx="4122820" cy="418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body" idx="2"/>
          </p:nvPr>
        </p:nvSpPr>
        <p:spPr>
          <a:xfrm>
            <a:off x="4828075" y="1318650"/>
            <a:ext cx="4107600" cy="35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goal of our app to motivate the residents in Mount Pearl to Recycle.</a:t>
            </a:r>
            <a:endParaRPr sz="3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Rewards </a:t>
            </a:r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body" idx="2"/>
          </p:nvPr>
        </p:nvSpPr>
        <p:spPr>
          <a:xfrm>
            <a:off x="4844325" y="708375"/>
            <a:ext cx="3704400" cy="36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Monetary rewards</a:t>
            </a:r>
            <a:endParaRPr sz="14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-- Gym mem</a:t>
            </a:r>
            <a:r>
              <a:rPr lang="en-CA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bership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-Transit Pass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Non Monetary rewards</a:t>
            </a:r>
            <a:endParaRPr sz="14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-Social media appreciation post 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1B9C6-5426-D149-902B-FE0A35151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Hardware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507137-F471-DC40-9B96-A4A4B089E5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BF7963-A06D-AE43-A632-18C97AB58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184" y="697665"/>
            <a:ext cx="5212080" cy="390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799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Hardware 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received_869494640118242">
            <a:hlinkClick r:id="" action="ppaction://media"/>
            <a:extLst>
              <a:ext uri="{FF2B5EF4-FFF2-40B4-BE49-F238E27FC236}">
                <a16:creationId xmlns:a16="http://schemas.microsoft.com/office/drawing/2014/main" id="{CEEDDC6E-AA93-CC4E-B48A-16625A4DE3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1167" y="306339"/>
            <a:ext cx="8737283" cy="45142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80DCC-6450-BA41-B878-070394CD6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650" y="689992"/>
            <a:ext cx="7688700" cy="535200"/>
          </a:xfrm>
        </p:spPr>
        <p:txBody>
          <a:bodyPr/>
          <a:lstStyle/>
          <a:p>
            <a:r>
              <a:rPr lang="en-CA" dirty="0"/>
              <a:t>Image Recognition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43106-0A22-0642-A93A-A550BC442B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5" name="Recording #3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492311D1-143E-4444-9BBA-5C24067437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59" y="1435608"/>
            <a:ext cx="6007609" cy="340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70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  <p:pic>
        <p:nvPicPr>
          <p:cNvPr id="2" name="Recording #2">
            <a:hlinkClick r:id="" action="ppaction://media"/>
            <a:extLst>
              <a:ext uri="{FF2B5EF4-FFF2-40B4-BE49-F238E27FC236}">
                <a16:creationId xmlns:a16="http://schemas.microsoft.com/office/drawing/2014/main" id="{EB8F273E-86C4-4E46-9C34-6E7973F303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4216" y="237744"/>
            <a:ext cx="8152564" cy="45829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79</Words>
  <Application>Microsoft Macintosh PowerPoint</Application>
  <PresentationFormat>On-screen Show (16:9)</PresentationFormat>
  <Paragraphs>29</Paragraphs>
  <Slides>12</Slides>
  <Notes>8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Raleway</vt:lpstr>
      <vt:lpstr>Lato</vt:lpstr>
      <vt:lpstr>Arial</vt:lpstr>
      <vt:lpstr>Streamline</vt:lpstr>
      <vt:lpstr>Recycling Incentives</vt:lpstr>
      <vt:lpstr>Problem </vt:lpstr>
      <vt:lpstr>Supporting information </vt:lpstr>
      <vt:lpstr>Solution  </vt:lpstr>
      <vt:lpstr>Rewards </vt:lpstr>
      <vt:lpstr>Hardware </vt:lpstr>
      <vt:lpstr>Hardware </vt:lpstr>
      <vt:lpstr>Image Recognition</vt:lpstr>
      <vt:lpstr>Solution Proposal</vt:lpstr>
      <vt:lpstr>PowerPoint Presentation</vt:lpstr>
      <vt:lpstr>Cost and its impact on Budget</vt:lpstr>
      <vt:lpstr>Thank you   Questions?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Recycling Incentives</dc:title>
  <cp:lastModifiedBy>Jaladhi Patel</cp:lastModifiedBy>
  <cp:revision>11</cp:revision>
  <dcterms:modified xsi:type="dcterms:W3CDTF">2019-11-03T16:32:33Z</dcterms:modified>
</cp:coreProperties>
</file>